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5221" autoAdjust="0"/>
  </p:normalViewPr>
  <p:slideViewPr>
    <p:cSldViewPr snapToGrid="0" snapToObjects="1">
      <p:cViewPr>
        <p:scale>
          <a:sx n="200" d="100"/>
          <a:sy n="200" d="100"/>
        </p:scale>
        <p:origin x="156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8292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75453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3488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70279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7208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69588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64283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29565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59540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26226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56387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74BB7-5EE9-EB4D-99CE-18D518C63DE9}" type="datetimeFigureOut">
              <a:rPr kumimoji="1" lang="zh-SG" altLang="en-US" smtClean="0"/>
              <a:t>17/8/2021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15273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-2560" y="85961"/>
            <a:ext cx="4156690" cy="2666947"/>
            <a:chOff x="-2560" y="6042347"/>
            <a:chExt cx="4156690" cy="2666947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630838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763566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630838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763566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5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6042347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4B</a:t>
              </a:r>
            </a:p>
          </p:txBody>
        </p:sp>
        <p:grpSp>
          <p:nvGrpSpPr>
            <p:cNvPr id="56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6605360"/>
              <a:ext cx="686824" cy="356312"/>
              <a:chOff x="122904" y="1333529"/>
              <a:chExt cx="686824" cy="356312"/>
            </a:xfrm>
          </p:grpSpPr>
          <p:sp>
            <p:nvSpPr>
              <p:cNvPr id="76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7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8112268"/>
              <a:ext cx="686824" cy="356312"/>
              <a:chOff x="122904" y="1333529"/>
              <a:chExt cx="686824" cy="356312"/>
            </a:xfrm>
          </p:grpSpPr>
          <p:sp>
            <p:nvSpPr>
              <p:cNvPr id="72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3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8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7940" y="6877898"/>
              <a:ext cx="689936" cy="356312"/>
              <a:chOff x="119792" y="1333529"/>
              <a:chExt cx="689936" cy="356312"/>
            </a:xfrm>
          </p:grpSpPr>
          <p:sp>
            <p:nvSpPr>
              <p:cNvPr id="68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19792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9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6660" y="7855124"/>
              <a:ext cx="689936" cy="356312"/>
              <a:chOff x="119792" y="1333529"/>
              <a:chExt cx="689936" cy="356312"/>
            </a:xfrm>
          </p:grpSpPr>
          <p:sp>
            <p:nvSpPr>
              <p:cNvPr id="64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19792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5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6314270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IL11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7634638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PCNA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6314270"/>
              <a:ext cx="7328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Cyclin D1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7634638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-2560" y="3057096"/>
            <a:ext cx="6239054" cy="2666947"/>
            <a:chOff x="-2560" y="85957"/>
            <a:chExt cx="6239054" cy="2666947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9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85957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S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4G</a:t>
              </a:r>
              <a:endParaRPr lang="en-SG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750869"/>
              <a:ext cx="686824" cy="356312"/>
              <a:chOff x="122904" y="1333529"/>
              <a:chExt cx="686824" cy="356312"/>
            </a:xfrm>
          </p:grpSpPr>
          <p:sp>
            <p:nvSpPr>
              <p:cNvPr id="125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6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1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2025358"/>
              <a:ext cx="686824" cy="356312"/>
              <a:chOff x="122904" y="1333529"/>
              <a:chExt cx="686824" cy="356312"/>
            </a:xfrm>
          </p:grpSpPr>
          <p:sp>
            <p:nvSpPr>
              <p:cNvPr id="121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2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839399"/>
              <a:ext cx="752136" cy="356312"/>
              <a:chOff x="57592" y="1333529"/>
              <a:chExt cx="752136" cy="356312"/>
            </a:xfrm>
          </p:grpSpPr>
          <p:sp>
            <p:nvSpPr>
              <p:cNvPr id="117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8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2171423"/>
              <a:ext cx="752136" cy="356312"/>
              <a:chOff x="57592" y="1333529"/>
              <a:chExt cx="752136" cy="356312"/>
            </a:xfrm>
          </p:grpSpPr>
          <p:sp>
            <p:nvSpPr>
              <p:cNvPr id="113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357880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1678248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357880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1678248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356600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1676968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0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2182109"/>
              <a:ext cx="686824" cy="356312"/>
              <a:chOff x="122904" y="1333529"/>
              <a:chExt cx="686824" cy="356312"/>
            </a:xfrm>
          </p:grpSpPr>
          <p:sp>
            <p:nvSpPr>
              <p:cNvPr id="109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0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1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772619"/>
              <a:ext cx="686824" cy="348628"/>
              <a:chOff x="122904" y="1333529"/>
              <a:chExt cx="686824" cy="348628"/>
            </a:xfrm>
          </p:grpSpPr>
          <p:sp>
            <p:nvSpPr>
              <p:cNvPr id="10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2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3050246" y="2302232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03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3050246" y="974176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04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5153996" y="942132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2566052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960</TotalTime>
  <Words>55</Words>
  <Application>Microsoft Office PowerPoint</Application>
  <PresentationFormat>A4 Paper (210x297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Z9</dc:creator>
  <cp:lastModifiedBy>Windows User</cp:lastModifiedBy>
  <cp:revision>105</cp:revision>
  <dcterms:created xsi:type="dcterms:W3CDTF">2020-10-20T14:20:43Z</dcterms:created>
  <dcterms:modified xsi:type="dcterms:W3CDTF">2021-08-17T05:49:57Z</dcterms:modified>
</cp:coreProperties>
</file>